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8" r:id="rId3"/>
    <p:sldId id="256" r:id="rId4"/>
    <p:sldId id="289" r:id="rId5"/>
    <p:sldId id="286" r:id="rId6"/>
    <p:sldId id="287" r:id="rId7"/>
    <p:sldId id="288" r:id="rId8"/>
    <p:sldId id="283" r:id="rId9"/>
    <p:sldId id="284" r:id="rId10"/>
    <p:sldId id="285" r:id="rId11"/>
  </p:sldIdLst>
  <p:sldSz cx="12192000" cy="6858000"/>
  <p:notesSz cx="6858000" cy="9144000"/>
  <p:defaultTextStyle>
    <a:defPPr>
      <a:defRPr lang="vi-V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00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3F400-DE8B-4171-80AA-B15EC9E71684}" type="datetimeFigureOut">
              <a:rPr lang="vi-VN" smtClean="0"/>
              <a:t>26/03/2023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A70D5-83BB-4BB9-AB89-26603CC57D06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0311955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3F400-DE8B-4171-80AA-B15EC9E71684}" type="datetimeFigureOut">
              <a:rPr lang="vi-VN" smtClean="0"/>
              <a:t>26/03/2023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A70D5-83BB-4BB9-AB89-26603CC57D06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5047154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3F400-DE8B-4171-80AA-B15EC9E71684}" type="datetimeFigureOut">
              <a:rPr lang="vi-VN" smtClean="0"/>
              <a:t>26/03/2023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A70D5-83BB-4BB9-AB89-26603CC57D06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30201680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8" y="2130441"/>
            <a:ext cx="10363201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1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57916-52BA-4E0F-9F0A-90F650E1823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3/26/2023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D8D76-CE3E-40BD-B346-402F7D039A1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770904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298478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91" y="4406916"/>
            <a:ext cx="10363201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91" y="2906713"/>
            <a:ext cx="10363201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57916-52BA-4E0F-9F0A-90F650E1823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3/26/2023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D8D76-CE3E-40BD-B346-402F7D039A1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147725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8" y="1600206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6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57916-52BA-4E0F-9F0A-90F650E1823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3/26/2023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D8D76-CE3E-40BD-B346-402F7D039A1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60605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7" y="1535113"/>
            <a:ext cx="538691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7" y="2174875"/>
            <a:ext cx="538691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7" y="1535113"/>
            <a:ext cx="5389034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7" y="2174875"/>
            <a:ext cx="5389034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57916-52BA-4E0F-9F0A-90F650E1823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3/26/2023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D8D76-CE3E-40BD-B346-402F7D039A1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492280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57916-52BA-4E0F-9F0A-90F650E1823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3/26/2023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D8D76-CE3E-40BD-B346-402F7D039A1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672105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57916-52BA-4E0F-9F0A-90F650E1823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3/26/2023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D8D76-CE3E-40BD-B346-402F7D039A1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37030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8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41" y="273066"/>
            <a:ext cx="6815666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8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57916-52BA-4E0F-9F0A-90F650E1823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3/26/2023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D8D76-CE3E-40BD-B346-402F7D039A1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90887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3F400-DE8B-4171-80AA-B15EC9E71684}" type="datetimeFigureOut">
              <a:rPr lang="vi-VN" smtClean="0"/>
              <a:t>26/03/2023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A70D5-83BB-4BB9-AB89-26603CC57D06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37648624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8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8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8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57916-52BA-4E0F-9F0A-90F650E1823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3/26/2023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D8D76-CE3E-40BD-B346-402F7D039A1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554871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57916-52BA-4E0F-9F0A-90F650E1823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3/26/2023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D8D76-CE3E-40BD-B346-402F7D039A1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385948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54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54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57916-52BA-4E0F-9F0A-90F650E1823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3/26/2023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D8D76-CE3E-40BD-B346-402F7D039A1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661088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>
              <a:solidFill>
                <a:srgbClr val="FFFFFF"/>
              </a:solidFill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CDD6726-6ECB-4C13-A0ED-3A1524C2ECC9}" type="slidenum">
              <a:rPr lang="vi-VN">
                <a:solidFill>
                  <a:srgbClr val="FFFFFF"/>
                </a:solidFill>
              </a:rPr>
              <a:pPr/>
              <a:t>‹#›</a:t>
            </a:fld>
            <a:endParaRPr lang="vi-VN">
              <a:solidFill>
                <a:srgbClr val="FFFFFF"/>
              </a:solidFill>
            </a:endParaRPr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84743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3F400-DE8B-4171-80AA-B15EC9E71684}" type="datetimeFigureOut">
              <a:rPr lang="vi-VN" smtClean="0"/>
              <a:t>26/03/2023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A70D5-83BB-4BB9-AB89-26603CC57D06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4659719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3F400-DE8B-4171-80AA-B15EC9E71684}" type="datetimeFigureOut">
              <a:rPr lang="vi-VN" smtClean="0"/>
              <a:t>26/03/2023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A70D5-83BB-4BB9-AB89-26603CC57D06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8391825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3F400-DE8B-4171-80AA-B15EC9E71684}" type="datetimeFigureOut">
              <a:rPr lang="vi-VN" smtClean="0"/>
              <a:t>26/03/2023</a:t>
            </a:fld>
            <a:endParaRPr lang="vi-V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A70D5-83BB-4BB9-AB89-26603CC57D06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6084979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3F400-DE8B-4171-80AA-B15EC9E71684}" type="datetimeFigureOut">
              <a:rPr lang="vi-VN" smtClean="0"/>
              <a:t>26/03/2023</a:t>
            </a:fld>
            <a:endParaRPr lang="vi-V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A70D5-83BB-4BB9-AB89-26603CC57D06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1588772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3F400-DE8B-4171-80AA-B15EC9E71684}" type="datetimeFigureOut">
              <a:rPr lang="vi-VN" smtClean="0"/>
              <a:t>26/03/2023</a:t>
            </a:fld>
            <a:endParaRPr lang="vi-V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A70D5-83BB-4BB9-AB89-26603CC57D06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2261536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3F400-DE8B-4171-80AA-B15EC9E71684}" type="datetimeFigureOut">
              <a:rPr lang="vi-VN" smtClean="0"/>
              <a:t>26/03/2023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A70D5-83BB-4BB9-AB89-26603CC57D06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5399944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3F400-DE8B-4171-80AA-B15EC9E71684}" type="datetimeFigureOut">
              <a:rPr lang="vi-VN" smtClean="0"/>
              <a:t>26/03/2023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A70D5-83BB-4BB9-AB89-26603CC57D06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9010791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93F400-DE8B-4171-80AA-B15EC9E71684}" type="datetimeFigureOut">
              <a:rPr lang="vi-VN" smtClean="0"/>
              <a:t>26/03/2023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8A70D5-83BB-4BB9-AB89-26603CC57D06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1571798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1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1" y="1600206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66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B57916-52BA-4E0F-9F0A-90F650E1823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3/26/2023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1" y="6356366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66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2D8D76-CE3E-40BD-B346-402F7D039A1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55834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44444" y="496886"/>
            <a:ext cx="1176045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US" sz="7200" b="1" cap="all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HIỆP ĐỊNH PARI 1973</a:t>
            </a:r>
            <a:endParaRPr lang="en-US" sz="7200" b="1" cap="all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{{{image_alt}}}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39" b="16731"/>
          <a:stretch/>
        </p:blipFill>
        <p:spPr bwMode="auto">
          <a:xfrm>
            <a:off x="4148037" y="1697215"/>
            <a:ext cx="3953266" cy="50542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56986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/>
          <p:cNvSpPr>
            <a:spLocks noGrp="1"/>
          </p:cNvSpPr>
          <p:nvPr>
            <p:ph type="subTitle" idx="1"/>
          </p:nvPr>
        </p:nvSpPr>
        <p:spPr>
          <a:xfrm>
            <a:off x="1849925" y="152668"/>
            <a:ext cx="9144000" cy="535395"/>
          </a:xfrm>
        </p:spPr>
        <p:txBody>
          <a:bodyPr>
            <a:noAutofit/>
          </a:bodyPr>
          <a:lstStyle/>
          <a:p>
            <a:r>
              <a:rPr 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HOÀN CẢNH LỊCH SỬ</a:t>
            </a:r>
            <a:endParaRPr lang="vi-VN" sz="4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25101" y="897151"/>
            <a:ext cx="11289671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sz="4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Mậu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Thân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1968,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Giôn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xơn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tuyên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bố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ngừng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ném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bom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miền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Bắc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nối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đàm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phán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Việt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Nam.</a:t>
            </a:r>
            <a:endParaRPr lang="vi-VN" sz="4000" dirty="0">
              <a:latin typeface="VNI-Times" pitchFamily="2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Cuộc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đàm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phán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bên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(5/1968),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4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bên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(1/ 1969)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diễn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gay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gắt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lúc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gián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đọan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vi-VN" sz="4000" dirty="0">
              <a:latin typeface="VNI-Times" pitchFamily="2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Cuộc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kích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12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đêm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thất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bại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Mĩ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buộc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kí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Hiệp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Pari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vi-VN" sz="4000" dirty="0">
              <a:latin typeface="VNI-Times" pitchFamily="2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- 27/1/1973,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Hiệp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Pari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kí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vi-VN" sz="4000" dirty="0">
              <a:effectLst/>
              <a:latin typeface="VNI-Times" pitchFamily="2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2261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vi-VN"/>
          </a:p>
        </p:txBody>
      </p:sp>
      <p:pic>
        <p:nvPicPr>
          <p:cNvPr id="3074" name="Picture 2" descr="Sự đầu hàng vô điều kiện đã đặt dấu chấm hế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1912"/>
            <a:ext cx="12192000" cy="68731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698873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02403" y="6295508"/>
            <a:ext cx="1987193" cy="493160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Phía</a:t>
            </a:r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Hoa</a:t>
            </a:r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Kì</a:t>
            </a:r>
            <a:endParaRPr lang="vi-VN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50" name="Picture 2" descr="https://upload.wikimedia.org/wikipedia/commons/thumb/2/2e/Vietnam_peace_agreement_signing.jpg/1280px-Vietnam_peace_agreement_signing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0" cy="6176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436131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vi-VN" dirty="0"/>
          </a:p>
        </p:txBody>
      </p:sp>
      <p:pic>
        <p:nvPicPr>
          <p:cNvPr id="4" name="Picture 4" descr="Hoi nghi Pari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402" y="0"/>
            <a:ext cx="11914598" cy="62955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Content Placeholder 2"/>
          <p:cNvSpPr txBox="1">
            <a:spLocks/>
          </p:cNvSpPr>
          <p:nvPr/>
        </p:nvSpPr>
        <p:spPr>
          <a:xfrm>
            <a:off x="838200" y="6430445"/>
            <a:ext cx="11172290" cy="4931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vi-VN" b="1" dirty="0" smtClean="0">
                <a:solidFill>
                  <a:srgbClr val="FF0000"/>
                </a:solidFill>
                <a:latin typeface="+mj-lt"/>
              </a:rPr>
              <a:t>Phía Chính </a:t>
            </a:r>
            <a:r>
              <a:rPr lang="vi-VN" b="1" dirty="0">
                <a:solidFill>
                  <a:srgbClr val="FF0000"/>
                </a:solidFill>
                <a:latin typeface="+mj-lt"/>
              </a:rPr>
              <a:t>phủ Cách mạng Lâm thời Cộng hòa miền Nam Việt </a:t>
            </a:r>
            <a:r>
              <a:rPr lang="vi-VN" b="1" dirty="0" smtClean="0">
                <a:solidFill>
                  <a:srgbClr val="FF0000"/>
                </a:solidFill>
                <a:latin typeface="+mj-lt"/>
              </a:rPr>
              <a:t>Nam</a:t>
            </a:r>
            <a:endParaRPr lang="vi-VN" b="1" dirty="0">
              <a:solidFill>
                <a:srgbClr val="FF000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6878189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vi-VN" dirty="0"/>
          </a:p>
        </p:txBody>
      </p:sp>
      <p:pic>
        <p:nvPicPr>
          <p:cNvPr id="4" name="Picture 4" descr="Nguyen Duy Trinh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59824" y="0"/>
            <a:ext cx="4665663" cy="6172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Content Placeholder 2"/>
          <p:cNvSpPr txBox="1">
            <a:spLocks/>
          </p:cNvSpPr>
          <p:nvPr/>
        </p:nvSpPr>
        <p:spPr>
          <a:xfrm>
            <a:off x="3232079" y="6364840"/>
            <a:ext cx="6908515" cy="4931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vi-VN" b="1" dirty="0" smtClean="0">
                <a:solidFill>
                  <a:srgbClr val="FF0000"/>
                </a:solidFill>
                <a:latin typeface="+mj-lt"/>
              </a:rPr>
              <a:t>Phía </a:t>
            </a:r>
            <a:r>
              <a:rPr lang="vi-VN" b="1" smtClean="0">
                <a:solidFill>
                  <a:srgbClr val="FF0000"/>
                </a:solidFill>
                <a:latin typeface="+mj-lt"/>
              </a:rPr>
              <a:t>Việt Nam Dân chủ cộng hòa</a:t>
            </a:r>
            <a:endParaRPr lang="vi-VN" b="1" dirty="0">
              <a:solidFill>
                <a:srgbClr val="FF000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4848678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/>
          <p:cNvSpPr>
            <a:spLocks noGrp="1"/>
          </p:cNvSpPr>
          <p:nvPr>
            <p:ph type="subTitle" idx="1"/>
          </p:nvPr>
        </p:nvSpPr>
        <p:spPr>
          <a:xfrm>
            <a:off x="1849925" y="152668"/>
            <a:ext cx="9144000" cy="535395"/>
          </a:xfrm>
        </p:spPr>
        <p:txBody>
          <a:bodyPr>
            <a:noAutofit/>
          </a:bodyPr>
          <a:lstStyle/>
          <a:p>
            <a:r>
              <a:rPr 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NỘI DUNG HIỆP ĐỊNH</a:t>
            </a:r>
            <a:endParaRPr lang="vi-VN" sz="4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25101" y="897151"/>
            <a:ext cx="11289671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 algn="just"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Hoa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Kì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cam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tôn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trọng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độc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lập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chủ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quyền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thống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tòan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vẹn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lãnh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thổ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Việt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Nam.</a:t>
            </a:r>
            <a:endParaRPr lang="vi-VN" sz="4000" dirty="0">
              <a:latin typeface="VNI-Times" pitchFamily="2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bên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ngừng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bắn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miền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Nam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Hoa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Kì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cam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chấm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dứt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mọi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quân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chống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Bắc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Việt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Nam.</a:t>
            </a:r>
            <a:endParaRPr lang="vi-VN" sz="4000" dirty="0">
              <a:latin typeface="VNI-Times" pitchFamily="2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Hoa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kì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rút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hết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quân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Mĩ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quân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minh,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phá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bỏ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căn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cứ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quân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cam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can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thiệp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nội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bộ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Nam VN</a:t>
            </a:r>
            <a:r>
              <a:rPr lang="en-US" sz="4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vi-VN" sz="4000" dirty="0">
              <a:latin typeface="VNI-Times" pitchFamily="2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9441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/>
          <p:cNvSpPr>
            <a:spLocks noGrp="1"/>
          </p:cNvSpPr>
          <p:nvPr>
            <p:ph type="subTitle" idx="1"/>
          </p:nvPr>
        </p:nvSpPr>
        <p:spPr>
          <a:xfrm>
            <a:off x="1849925" y="152668"/>
            <a:ext cx="9144000" cy="535395"/>
          </a:xfrm>
        </p:spPr>
        <p:txBody>
          <a:bodyPr>
            <a:noAutofit/>
          </a:bodyPr>
          <a:lstStyle/>
          <a:p>
            <a:r>
              <a:rPr 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NỘI DUNG HIỆP ĐỊNH</a:t>
            </a:r>
            <a:endParaRPr lang="vi-VN" sz="4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25101" y="815670"/>
            <a:ext cx="11289671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"/>
            </a:pPr>
            <a:r>
              <a:rPr lang="en-US" sz="4000" dirty="0" err="1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4000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dân</a:t>
            </a:r>
            <a:r>
              <a:rPr lang="en-US" sz="40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miền</a:t>
            </a:r>
            <a:r>
              <a:rPr lang="en-US" sz="40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Nam VN </a:t>
            </a:r>
            <a:r>
              <a:rPr lang="en-US" sz="40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40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quyết</a:t>
            </a:r>
            <a:r>
              <a:rPr lang="en-US" sz="40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40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tương</a:t>
            </a:r>
            <a:r>
              <a:rPr lang="en-US" sz="40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lai</a:t>
            </a:r>
            <a:r>
              <a:rPr lang="en-US" sz="40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chính</a:t>
            </a:r>
            <a:r>
              <a:rPr lang="en-US" sz="40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trị</a:t>
            </a:r>
            <a:r>
              <a:rPr lang="en-US" sz="40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40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họ</a:t>
            </a:r>
            <a:r>
              <a:rPr lang="en-US" sz="40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en-US" sz="40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qua </a:t>
            </a:r>
            <a:r>
              <a:rPr lang="en-US" sz="40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tổng</a:t>
            </a:r>
            <a:r>
              <a:rPr lang="en-US" sz="40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tuyển</a:t>
            </a:r>
            <a:r>
              <a:rPr lang="en-US" sz="40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cử</a:t>
            </a:r>
            <a:r>
              <a:rPr lang="en-US" sz="40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40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do.</a:t>
            </a:r>
            <a:endParaRPr lang="vi-VN" sz="4000" dirty="0">
              <a:solidFill>
                <a:prstClr val="black"/>
              </a:solidFill>
              <a:latin typeface="VNI-Times" pitchFamily="2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Wingdings" panose="05000000000000000000" pitchFamily="2" charset="2"/>
              <a:buChar char=""/>
            </a:pPr>
            <a:r>
              <a:rPr lang="en-US" sz="40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40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bên</a:t>
            </a:r>
            <a:r>
              <a:rPr lang="en-US" sz="40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thừa</a:t>
            </a:r>
            <a:r>
              <a:rPr lang="en-US" sz="40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sz="40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40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tế</a:t>
            </a:r>
            <a:r>
              <a:rPr lang="en-US" sz="40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Nam </a:t>
            </a:r>
            <a:r>
              <a:rPr lang="en-US" sz="40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Việt</a:t>
            </a:r>
            <a:r>
              <a:rPr lang="en-US" sz="40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Nam </a:t>
            </a:r>
            <a:r>
              <a:rPr lang="en-US" sz="40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40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  <a:r>
              <a:rPr lang="en-US" sz="40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chính</a:t>
            </a:r>
            <a:r>
              <a:rPr lang="en-US" sz="40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quyền</a:t>
            </a:r>
            <a:r>
              <a:rPr lang="en-US" sz="40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2 </a:t>
            </a:r>
            <a:r>
              <a:rPr lang="en-US" sz="40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quân</a:t>
            </a:r>
            <a:r>
              <a:rPr lang="en-US" sz="40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đội</a:t>
            </a:r>
            <a:r>
              <a:rPr lang="en-US" sz="40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2 </a:t>
            </a:r>
            <a:r>
              <a:rPr lang="en-US" sz="40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vùng</a:t>
            </a:r>
            <a:r>
              <a:rPr lang="en-US" sz="40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kiểm</a:t>
            </a:r>
            <a:r>
              <a:rPr lang="en-US" sz="40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sóat</a:t>
            </a:r>
            <a:r>
              <a:rPr lang="en-US" sz="40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40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3 </a:t>
            </a:r>
            <a:r>
              <a:rPr lang="en-US" sz="40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lực</a:t>
            </a:r>
            <a:r>
              <a:rPr lang="en-US" sz="40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lượng</a:t>
            </a:r>
            <a:r>
              <a:rPr lang="en-US" sz="40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chính</a:t>
            </a:r>
            <a:r>
              <a:rPr lang="en-US" sz="40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trị</a:t>
            </a:r>
            <a:r>
              <a:rPr lang="en-US" sz="40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vi-VN" sz="4000" dirty="0">
              <a:solidFill>
                <a:prstClr val="black"/>
              </a:solidFill>
              <a:latin typeface="VNI-Times" pitchFamily="2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Wingdings" panose="05000000000000000000" pitchFamily="2" charset="2"/>
              <a:buChar char=""/>
            </a:pPr>
            <a:r>
              <a:rPr lang="en-US" sz="40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40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bên</a:t>
            </a:r>
            <a:r>
              <a:rPr lang="en-US" sz="40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trao</a:t>
            </a:r>
            <a:r>
              <a:rPr lang="en-US" sz="40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trả</a:t>
            </a:r>
            <a:r>
              <a:rPr lang="en-US" sz="40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tù</a:t>
            </a:r>
            <a:r>
              <a:rPr lang="en-US" sz="40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binh</a:t>
            </a:r>
            <a:r>
              <a:rPr lang="en-US" sz="40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40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dân</a:t>
            </a:r>
            <a:r>
              <a:rPr lang="en-US" sz="40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thường</a:t>
            </a:r>
            <a:r>
              <a:rPr lang="en-US" sz="40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sz="40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bắt</a:t>
            </a:r>
            <a:r>
              <a:rPr lang="en-US" sz="40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vi-VN" sz="4000" dirty="0">
              <a:solidFill>
                <a:prstClr val="black"/>
              </a:solidFill>
              <a:latin typeface="VNI-Times" pitchFamily="2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Wingdings" panose="05000000000000000000" pitchFamily="2" charset="2"/>
              <a:buChar char=""/>
            </a:pPr>
            <a:r>
              <a:rPr lang="en-US" sz="40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Hoa</a:t>
            </a:r>
            <a:r>
              <a:rPr lang="en-US" sz="40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Kì</a:t>
            </a:r>
            <a:r>
              <a:rPr lang="en-US" sz="40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cam </a:t>
            </a:r>
            <a:r>
              <a:rPr lang="en-US" sz="40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40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góp</a:t>
            </a:r>
            <a:r>
              <a:rPr lang="en-US" sz="40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sz="40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40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sz="40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hàn</a:t>
            </a:r>
            <a:r>
              <a:rPr lang="en-US" sz="40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gắn</a:t>
            </a:r>
            <a:r>
              <a:rPr lang="en-US" sz="40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vết</a:t>
            </a:r>
            <a:r>
              <a:rPr lang="en-US" sz="40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thương</a:t>
            </a:r>
            <a:r>
              <a:rPr lang="en-US" sz="40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chiến</a:t>
            </a:r>
            <a:r>
              <a:rPr lang="en-US" sz="40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tranh</a:t>
            </a:r>
            <a:r>
              <a:rPr lang="en-US" sz="40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40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Việt</a:t>
            </a:r>
            <a:r>
              <a:rPr lang="en-US" sz="40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Nam </a:t>
            </a:r>
            <a:r>
              <a:rPr lang="en-US" sz="40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40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Đông</a:t>
            </a:r>
            <a:r>
              <a:rPr lang="en-US" sz="40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Dương</a:t>
            </a:r>
            <a:r>
              <a:rPr lang="en-US" sz="40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0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thiết</a:t>
            </a:r>
            <a:r>
              <a:rPr lang="en-US" sz="40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lập</a:t>
            </a:r>
            <a:r>
              <a:rPr lang="en-US" sz="40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40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hệ</a:t>
            </a:r>
            <a:r>
              <a:rPr lang="en-US" sz="40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bình</a:t>
            </a:r>
            <a:r>
              <a:rPr lang="en-US" sz="40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thường</a:t>
            </a:r>
            <a:r>
              <a:rPr lang="en-US" sz="40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r>
              <a:rPr lang="en-US" sz="40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40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lợi</a:t>
            </a:r>
            <a:r>
              <a:rPr lang="en-US" sz="40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40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Việt</a:t>
            </a:r>
            <a:r>
              <a:rPr lang="en-US" sz="40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Nam.</a:t>
            </a:r>
            <a:endParaRPr lang="vi-VN" sz="4000" dirty="0">
              <a:solidFill>
                <a:prstClr val="black"/>
              </a:solidFill>
              <a:latin typeface="VNI-Times" pitchFamily="2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1784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/>
          <p:cNvSpPr>
            <a:spLocks noGrp="1"/>
          </p:cNvSpPr>
          <p:nvPr>
            <p:ph type="subTitle" idx="1"/>
          </p:nvPr>
        </p:nvSpPr>
        <p:spPr>
          <a:xfrm>
            <a:off x="1849925" y="152668"/>
            <a:ext cx="9144000" cy="535395"/>
          </a:xfrm>
        </p:spPr>
        <p:txBody>
          <a:bodyPr>
            <a:noAutofit/>
          </a:bodyPr>
          <a:lstStyle/>
          <a:p>
            <a:r>
              <a:rPr 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Ý NGHĨA</a:t>
            </a:r>
            <a:endParaRPr lang="vi-VN" sz="4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25101" y="815670"/>
            <a:ext cx="11289671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thắng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lợi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đấu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tranh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quân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chính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trị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ngoại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giao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vi-VN" sz="4000" dirty="0">
              <a:latin typeface="VNI-Times" pitchFamily="2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cuộc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đấu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tranh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kiên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cường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bất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khuất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quân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dân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ta ở 2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miền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vi-VN" sz="4000" dirty="0">
              <a:latin typeface="VNI-Times" pitchFamily="2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Mở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bước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ngoặt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mới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cuộc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kháng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chiến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chống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Mĩ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thời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cơ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thuận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lợi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tiến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lên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phóng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miền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Nam.</a:t>
            </a:r>
            <a:endParaRPr lang="vi-VN" sz="4000" dirty="0">
              <a:latin typeface="VNI-Times" pitchFamily="2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vi-VN" sz="4000" dirty="0">
              <a:effectLst/>
              <a:latin typeface="VNI-Times" pitchFamily="2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6569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89</TotalTime>
  <Words>366</Words>
  <Application>Microsoft Office PowerPoint</Application>
  <PresentationFormat>Widescreen</PresentationFormat>
  <Paragraphs>23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7" baseType="lpstr">
      <vt:lpstr>Arial</vt:lpstr>
      <vt:lpstr>Calibri</vt:lpstr>
      <vt:lpstr>Calibri Light</vt:lpstr>
      <vt:lpstr>Times New Roman</vt:lpstr>
      <vt:lpstr>VNI-Times</vt:lpstr>
      <vt:lpstr>Wingdings</vt:lpstr>
      <vt:lpstr>Office Theme</vt:lpstr>
      <vt:lpstr>1_Office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Hồ Minh Thành</dc:creator>
  <cp:lastModifiedBy>Hồ Minh Thành</cp:lastModifiedBy>
  <cp:revision>17</cp:revision>
  <dcterms:created xsi:type="dcterms:W3CDTF">2020-04-07T03:30:38Z</dcterms:created>
  <dcterms:modified xsi:type="dcterms:W3CDTF">2023-03-26T14:19:23Z</dcterms:modified>
</cp:coreProperties>
</file>